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6858000" cy="9144000" type="screen4x3"/>
  <p:notesSz cx="6888163" cy="100218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>
        <p:scale>
          <a:sx n="98" d="100"/>
          <a:sy n="98" d="100"/>
        </p:scale>
        <p:origin x="-1020" y="103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692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033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38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24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301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266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33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417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68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18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423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2D53-C5A8-4340-8BDE-8C41DD4ECCDB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CBFB-B2E6-4949-9BD5-ED5D88FA83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107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29" y="12360"/>
            <a:ext cx="6857999" cy="9144000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223697" y="2839046"/>
            <a:ext cx="67687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รายงานการติดตามและประเมินผล</a:t>
            </a:r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แผนพัฒนาประจำปีงบประมาณ </a:t>
            </a:r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พ.ศ.</a:t>
            </a:r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2561</a:t>
            </a:r>
            <a:endParaRPr lang="th-TH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ครั้งที่ 1/2561</a:t>
            </a:r>
          </a:p>
          <a:p>
            <a:pPr algn="ctr"/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(1 </a:t>
            </a:r>
            <a:r>
              <a:rPr lang="th-TH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ตุลาคม </a:t>
            </a:r>
            <a:r>
              <a:rPr lang="th-TH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2560-31 </a:t>
            </a:r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มีนาคม 2561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996952" y="7092280"/>
            <a:ext cx="3379451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25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งานแผนและงบประมาณ</a:t>
            </a:r>
          </a:p>
          <a:p>
            <a:r>
              <a:rPr lang="th-TH" sz="25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เทศบาลต</a:t>
            </a:r>
            <a:r>
              <a:rPr lang="th-TH" sz="25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ำ</a:t>
            </a:r>
            <a:r>
              <a:rPr lang="th-TH" sz="25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บลป่ากุมเกาะ</a:t>
            </a:r>
          </a:p>
          <a:p>
            <a:r>
              <a:rPr lang="th-TH" sz="25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อำเภอ</a:t>
            </a:r>
            <a:r>
              <a:rPr lang="th-TH" sz="25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สวรรค</a:t>
            </a:r>
            <a:r>
              <a:rPr lang="th-TH" sz="25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โลก จังหวัดสุโขทัย</a:t>
            </a: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733" y="755576"/>
            <a:ext cx="1354976" cy="135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805839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33</Words>
  <Application>Microsoft Office PowerPoint</Application>
  <PresentationFormat>นำเสนอทางหน้าจอ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</dc:creator>
  <cp:lastModifiedBy>admin</cp:lastModifiedBy>
  <cp:revision>24</cp:revision>
  <cp:lastPrinted>2017-11-03T04:39:42Z</cp:lastPrinted>
  <dcterms:created xsi:type="dcterms:W3CDTF">2016-11-17T07:35:46Z</dcterms:created>
  <dcterms:modified xsi:type="dcterms:W3CDTF">2018-11-21T09:05:13Z</dcterms:modified>
</cp:coreProperties>
</file>